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  <p:embeddedFont>
      <p:font typeface="Century Gothic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22" Type="http://schemas.openxmlformats.org/officeDocument/2006/relationships/font" Target="fonts/Lato-italic.fntdata"/><Relationship Id="rId21" Type="http://schemas.openxmlformats.org/officeDocument/2006/relationships/font" Target="fonts/Lato-bold.fntdata"/><Relationship Id="rId24" Type="http://schemas.openxmlformats.org/officeDocument/2006/relationships/font" Target="fonts/CenturyGothic-regular.fntdata"/><Relationship Id="rId23" Type="http://schemas.openxmlformats.org/officeDocument/2006/relationships/font" Target="fonts/La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Gothic-italic.fntdata"/><Relationship Id="rId25" Type="http://schemas.openxmlformats.org/officeDocument/2006/relationships/font" Target="fonts/CenturyGothic-bold.fntdata"/><Relationship Id="rId27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bold.fntdata"/><Relationship Id="rId16" Type="http://schemas.openxmlformats.org/officeDocument/2006/relationships/font" Target="fonts/Raleway-regular.fntdata"/><Relationship Id="rId19" Type="http://schemas.openxmlformats.org/officeDocument/2006/relationships/font" Target="fonts/Raleway-boldItalic.fntdata"/><Relationship Id="rId18" Type="http://schemas.openxmlformats.org/officeDocument/2006/relationships/font" Target="fonts/Ralew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23630543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2363054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5b15f0a3_5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d5b15f0a3_5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d497421c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d497421c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d497421c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d497421c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251bb473_0_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251bb473_0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d497421c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d497421c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e965474a9_3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965474a9_3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d497421c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0d497421c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0d497421c8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0d497421c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35353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Importance of Skills for Success in the Workplace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522967" y="333030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Competitor Name </a:t>
            </a:r>
            <a:endParaRPr sz="1400">
              <a:solidFill>
                <a:srgbClr val="0F486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Province</a:t>
            </a:r>
            <a:endParaRPr sz="1400">
              <a:solidFill>
                <a:srgbClr val="0F486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" sz="1400">
                <a:solidFill>
                  <a:srgbClr val="0C0C0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Date</a:t>
            </a:r>
            <a:endParaRPr sz="1400">
              <a:solidFill>
                <a:srgbClr val="0C0C0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74" name="Google Shape;74;p13"/>
          <p:cNvSpPr txBox="1"/>
          <p:nvPr/>
        </p:nvSpPr>
        <p:spPr>
          <a:xfrm>
            <a:off x="1898150" y="4697100"/>
            <a:ext cx="5531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SAMPLE/ EXEMPLAR TO BE USED AS A GUIDE ONLY</a:t>
            </a:r>
            <a:endParaRPr sz="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ece of duct tape sticking a note to the slide" id="80" name="Google Shape;80;p14"/>
          <p:cNvPicPr preferRelativeResize="0"/>
          <p:nvPr/>
        </p:nvPicPr>
        <p:blipFill rotWithShape="1">
          <a:blip r:embed="rId4">
            <a:alphaModFix/>
          </a:blip>
          <a:srcRect b="10011" l="9244" r="2118" t="5926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Skills for Success</a:t>
            </a:r>
            <a:endParaRPr b="1" sz="30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aleway"/>
              <a:buChar char="➔"/>
            </a:pPr>
            <a:r>
              <a:rPr b="1" lang="en" sz="14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What they are</a:t>
            </a:r>
            <a:endParaRPr b="1" sz="16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(brief summary of Skills for Success)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Raleway"/>
              <a:buChar char="➔"/>
            </a:pPr>
            <a:r>
              <a:rPr b="1" lang="en" sz="14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Why they are important</a:t>
            </a:r>
            <a:endParaRPr b="1" sz="14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(brief description/ purpose/ benefits)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r>
              <a:rPr b="0" baseline="3000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</a:t>
            </a: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</a:t>
            </a:r>
            <a:r>
              <a:rPr b="0" lang="en">
                <a:solidFill>
                  <a:srgbClr val="14619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KILL NEEDED FOR SUCCESS IN THIS FIELD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</a:t>
            </a:r>
            <a:r>
              <a:rPr lang="en"/>
              <a:t>DESCRIPTION </a:t>
            </a:r>
            <a:r>
              <a:rPr lang="en"/>
              <a:t>OF SPECIFIC SKILL</a:t>
            </a:r>
            <a:endParaRPr/>
          </a:p>
        </p:txBody>
      </p:sp>
      <p:sp>
        <p:nvSpPr>
          <p:cNvPr id="89" name="Google Shape;89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Why the competitor identified this particular skill as being important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Why this skill matters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Examples of how this skill is used in this job/ why it is useful in this job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Must contain specific examples from the job ad demonstrating relevance to the position and specific Skills for Success.</a:t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b="0" baseline="3000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nd</a:t>
            </a: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</a:t>
            </a:r>
            <a:r>
              <a:rPr b="0" lang="en">
                <a:solidFill>
                  <a:srgbClr val="14619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KILL NEEDED FOR SUCCESS IN THIS FIELD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95" name="Google Shape;95;p16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</a:t>
            </a:r>
            <a:r>
              <a:rPr lang="en"/>
              <a:t>DESCRIPTION </a:t>
            </a:r>
            <a:r>
              <a:rPr lang="en"/>
              <a:t>OF SPECIFIC SKILL</a:t>
            </a:r>
            <a:endParaRPr/>
          </a:p>
        </p:txBody>
      </p:sp>
      <p:sp>
        <p:nvSpPr>
          <p:cNvPr id="96" name="Google Shape;96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Why the competitor identified this particular skill as being important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Why this skill matters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Examples of how this skill is used in this job/ why it is useful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Must contain specific examples from the job ad demonstrating relevance to the position and specific Skills for Success.</a:t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173650" y="907500"/>
            <a:ext cx="4045200" cy="13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r>
              <a:rPr b="0" baseline="3000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rd</a:t>
            </a: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b="0" lang="en">
                <a:solidFill>
                  <a:srgbClr val="14619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KILL NEEDED FOR SUCCESS IN THIS FIELD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2" name="Google Shape;102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Why the competitor identified this particular skill as being important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Why this skill matters in this job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Examples of how this skill is used in this job/ why it is useful in this job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Must contain specific examples from the job ad demonstrating relevance to the position and specific Skills for Success.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DESCRIPTION OF SPECIFIC SKILL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459800" y="535125"/>
            <a:ext cx="8262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the competitor has demonstrated these skills in their personal lives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236075" y="1602675"/>
            <a:ext cx="2580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Skill 1: Name of Skill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I have demonstrated this skill (include examples)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070450" y="1602675"/>
            <a:ext cx="2580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Skill 2: Name of Skill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How I have demonstrated this skill (include examples)</a:t>
            </a:r>
            <a:endParaRPr/>
          </a:p>
        </p:txBody>
      </p:sp>
      <p:sp>
        <p:nvSpPr>
          <p:cNvPr id="111" name="Google Shape;111;p18"/>
          <p:cNvSpPr txBox="1"/>
          <p:nvPr>
            <p:ph idx="1" type="body"/>
          </p:nvPr>
        </p:nvSpPr>
        <p:spPr>
          <a:xfrm>
            <a:off x="6141500" y="1602675"/>
            <a:ext cx="2580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Skill 3: Name of Skill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How I have demonstrated this skill (include examples)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459800" y="535125"/>
            <a:ext cx="8262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the competitor can continue to develop or improve these skills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236075" y="1602675"/>
            <a:ext cx="2580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Skill 1: Name of Skill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How I can develop or improve this skill </a:t>
            </a:r>
            <a:endParaRPr/>
          </a:p>
        </p:txBody>
      </p:sp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3188788" y="1602675"/>
            <a:ext cx="2580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Skill 2: Name of Skill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I can develop or improve this skill </a:t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6141500" y="1602675"/>
            <a:ext cx="2580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Skill 3: Name of Skill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I can develop or improve this skill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chemeClr val="dk2"/>
                </a:solidFill>
              </a:rPr>
              <a:t>Which skills would be most relevant to your education and career goals? And why?</a:t>
            </a:r>
            <a:endParaRPr b="0" sz="2400">
              <a:solidFill>
                <a:schemeClr val="dk2"/>
              </a:solidFill>
            </a:endParaRPr>
          </a:p>
        </p:txBody>
      </p:sp>
      <p:sp>
        <p:nvSpPr>
          <p:cNvPr id="125" name="Google Shape;125;p20"/>
          <p:cNvSpPr/>
          <p:nvPr/>
        </p:nvSpPr>
        <p:spPr>
          <a:xfrm>
            <a:off x="4572000" y="0"/>
            <a:ext cx="4572000" cy="51639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/>
        </p:nvSpPr>
        <p:spPr>
          <a:xfrm>
            <a:off x="5082300" y="1102175"/>
            <a:ext cx="35514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Lato"/>
                <a:ea typeface="Lato"/>
                <a:cs typeface="Lato"/>
                <a:sym typeface="Lato"/>
              </a:rPr>
              <a:t>Identify and describe the skills. Include explanation about why they would be important. How will you focus on the development or improvement of these skills to achieve your goals?</a:t>
            </a:r>
            <a:endParaRPr sz="23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Statement</a:t>
            </a:r>
            <a:endParaRPr/>
          </a:p>
        </p:txBody>
      </p:sp>
      <p:pic>
        <p:nvPicPr>
          <p:cNvPr descr="A close up of a sign&#10;&#10;Description automatically generated" id="132" name="Google Shape;13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7195" y="1336216"/>
            <a:ext cx="4876800" cy="324916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/>
          <p:nvPr/>
        </p:nvSpPr>
        <p:spPr>
          <a:xfrm>
            <a:off x="417750" y="1336225"/>
            <a:ext cx="39195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lang="en" sz="230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Brief overview</a:t>
            </a:r>
            <a:endParaRPr sz="2300">
              <a:solidFill>
                <a:srgbClr val="35353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lang="en" sz="230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Something that stood out for you personally about Skills for Success</a:t>
            </a:r>
            <a:endParaRPr sz="2300">
              <a:solidFill>
                <a:srgbClr val="35353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300"/>
              <a:buFont typeface="Century Gothic"/>
              <a:buChar char="●"/>
            </a:pPr>
            <a:r>
              <a:rPr lang="en" sz="230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Recommendation </a:t>
            </a:r>
            <a:r>
              <a:rPr lang="en" sz="230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</a:t>
            </a:r>
            <a:r>
              <a:rPr lang="en" sz="2300">
                <a:solidFill>
                  <a:srgbClr val="35353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how job seekers can benefit from Skills for Success awareness</a:t>
            </a:r>
            <a:endParaRPr sz="900">
              <a:solidFill>
                <a:srgbClr val="353535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 up of a blackboard&#10;&#10;Description automatically generated" id="138" name="Google Shape;138;p22"/>
          <p:cNvPicPr preferRelativeResize="0"/>
          <p:nvPr/>
        </p:nvPicPr>
        <p:blipFill rotWithShape="1">
          <a:blip r:embed="rId3">
            <a:alphaModFix/>
          </a:blip>
          <a:srcRect b="-4770" l="-1659" r="2893" t="6004"/>
          <a:stretch/>
        </p:blipFill>
        <p:spPr>
          <a:xfrm>
            <a:off x="68325" y="213075"/>
            <a:ext cx="8905299" cy="503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