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aleway"/>
      <p:regular r:id="rId14"/>
      <p:bold r:id="rId15"/>
      <p:italic r:id="rId16"/>
      <p:boldItalic r:id="rId17"/>
    </p:embeddedFont>
    <p:embeddedFont>
      <p:font typeface="Lato"/>
      <p:regular r:id="rId18"/>
      <p:bold r:id="rId19"/>
      <p:italic r:id="rId20"/>
      <p:bold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hGLM7QnZdNHyPdG2DfelpENm4u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customschemas.google.com/relationships/presentationmetadata" Target="metadata"/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Lato-regular.fntdata"/><Relationship Id="rId21" Type="http://schemas.openxmlformats.org/officeDocument/2006/relationships/font" Target="fonts/Lato-boldItalic.fntdata"/><Relationship Id="rId3" Type="http://schemas.openxmlformats.org/officeDocument/2006/relationships/presProps" Target="presProps.xml"/><Relationship Id="rId25" Type="http://schemas.openxmlformats.org/officeDocument/2006/relationships/font" Target="fonts/CenturyGothic-boldItalic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Raleway-boldItalic.fntdata"/><Relationship Id="rId20" Type="http://schemas.openxmlformats.org/officeDocument/2006/relationships/font" Target="fonts/Lato-italic.fntdata"/><Relationship Id="rId2" Type="http://schemas.openxmlformats.org/officeDocument/2006/relationships/viewProps" Target="viewProps.xml"/><Relationship Id="rId16" Type="http://schemas.openxmlformats.org/officeDocument/2006/relationships/font" Target="fonts/Raleway-italic.fntdata"/><Relationship Id="rId29" Type="http://schemas.openxmlformats.org/officeDocument/2006/relationships/customXml" Target="../customXml/item3.xml"/><Relationship Id="rId24" Type="http://schemas.openxmlformats.org/officeDocument/2006/relationships/font" Target="fonts/CenturyGothic-italic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3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Raleway-bold.fntdata"/><Relationship Id="rId28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font" Target="fonts/Lato-bold.fntdata"/><Relationship Id="rId22" Type="http://schemas.openxmlformats.org/officeDocument/2006/relationships/font" Target="fonts/CenturyGothic-regular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Raleway-regular.fntdata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0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0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0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" name="Google Shape;20;p1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12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3" name="Google Shape;23;p1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13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13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" name="Google Shape;28;p13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1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3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15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" name="Google Shape;38;p15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15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Google Shape;42;p16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" name="Google Shape;43;p16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16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Google Shape;49;p1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" name="Google Shape;50;p1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" name="Google Shape;55;p1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1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p19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" name="Google Shape;59;p19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1" name="Google Shape;61;p1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63;p2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" name="Google Shape;64;p20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" name="Google Shape;65;p20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20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/>
          <p:nvPr>
            <p:ph type="ctrTitle"/>
          </p:nvPr>
        </p:nvSpPr>
        <p:spPr>
          <a:xfrm>
            <a:off x="642174" y="630225"/>
            <a:ext cx="8061051" cy="28738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The Importance of Skills for Success When Researching Jobs/Careers</a:t>
            </a:r>
            <a:endParaRPr/>
          </a:p>
        </p:txBody>
      </p:sp>
      <p:sp>
        <p:nvSpPr>
          <p:cNvPr id="73" name="Google Shape;73;p1"/>
          <p:cNvSpPr txBox="1"/>
          <p:nvPr>
            <p:ph idx="1" type="subTitle"/>
          </p:nvPr>
        </p:nvSpPr>
        <p:spPr>
          <a:xfrm>
            <a:off x="2522967" y="3330300"/>
            <a:ext cx="63315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Competitor Name </a:t>
            </a:r>
            <a:endParaRPr sz="1400">
              <a:solidFill>
                <a:srgbClr val="0F486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Province</a:t>
            </a:r>
            <a:endParaRPr sz="1400">
              <a:solidFill>
                <a:srgbClr val="0F486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Date</a:t>
            </a:r>
            <a:endParaRPr sz="1400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</p:txBody>
      </p:sp>
      <p:sp>
        <p:nvSpPr>
          <p:cNvPr id="74" name="Google Shape;74;p1"/>
          <p:cNvSpPr txBox="1"/>
          <p:nvPr/>
        </p:nvSpPr>
        <p:spPr>
          <a:xfrm>
            <a:off x="1898150" y="4697100"/>
            <a:ext cx="5531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SAMPLE/ EXEMPLAR TO BE USED AS A GUIDE ONLY</a:t>
            </a:r>
            <a:endParaRPr b="0" i="0" sz="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ece of duct tape sticking a note to the slide" id="80" name="Google Shape;80;p2"/>
          <p:cNvPicPr preferRelativeResize="0"/>
          <p:nvPr/>
        </p:nvPicPr>
        <p:blipFill rotWithShape="1">
          <a:blip r:embed="rId4">
            <a:alphaModFix/>
          </a:blip>
          <a:srcRect b="10011" l="9243" r="2118" t="5926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Skills for Success</a:t>
            </a:r>
            <a:endParaRPr b="1" i="0" sz="30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2"/>
          <p:cNvSpPr txBox="1"/>
          <p:nvPr>
            <p:ph idx="4294967295" type="body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aleway"/>
              <a:buChar char="➔"/>
            </a:pPr>
            <a:r>
              <a:rPr b="1" lang="en" sz="1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What they are</a:t>
            </a:r>
            <a:endParaRPr b="1" sz="16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(brief summary of Skills for Success)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aleway"/>
              <a:buChar char="➔"/>
            </a:pPr>
            <a:r>
              <a:rPr b="1" lang="en" sz="1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Why they are important when planning for the future</a:t>
            </a:r>
            <a:endParaRPr b="1" sz="14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(brief description/ purpose/ benefits)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b="0" baseline="3000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</a:t>
            </a:r>
            <a:r>
              <a:rPr b="0" lang="en">
                <a:solidFill>
                  <a:srgbClr val="1461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KILL NEEDED FOR SUCCESS IN THIS FIELD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8" name="Google Shape;88;p3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BRIEF DESCRIPTION OF SPECIFIC SKILL</a:t>
            </a:r>
            <a:endParaRPr/>
          </a:p>
        </p:txBody>
      </p:sp>
      <p:sp>
        <p:nvSpPr>
          <p:cNvPr id="89" name="Google Shape;89;p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Why the competitor identified this particular skill as being important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Why this skill matters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Examples of how this skill is used in this job/ why it is useful in this job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400">
                <a:solidFill>
                  <a:schemeClr val="dk2"/>
                </a:solidFill>
              </a:rPr>
              <a:t>Must include specific information from discussion with area expert (i.e.: education, training, demand and how the skills for success were observed)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 txBox="1"/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b="0" baseline="3000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</a:t>
            </a:r>
            <a:r>
              <a:rPr b="0" lang="en">
                <a:solidFill>
                  <a:srgbClr val="1461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KILL NEEDED FOR SUCCESS IN THIS FIELD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95" name="Google Shape;95;p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BRIEF DESCRIPTION OF SPECIFIC SKILL</a:t>
            </a:r>
            <a:endParaRPr/>
          </a:p>
        </p:txBody>
      </p:sp>
      <p:sp>
        <p:nvSpPr>
          <p:cNvPr id="96" name="Google Shape;96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Why the competitor identified this particular skill as being important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Why this skill matters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Examples of how this skill is used in this job/ why it is useful in this job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400">
                <a:solidFill>
                  <a:schemeClr val="dk2"/>
                </a:solidFill>
              </a:rPr>
              <a:t>Must include specific information from discussion with area expert (i.e.: education, training, demand and how the skills for success were observed)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r>
              <a:rPr b="0" baseline="3000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rd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</a:t>
            </a:r>
            <a:r>
              <a:rPr b="0" lang="en">
                <a:solidFill>
                  <a:srgbClr val="1461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KILL NEEDED FOR SUCCESS IN THIS FIELD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2" name="Google Shape;102;p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Why the competitor identified this particular skill as being important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Why this skill matters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dk2"/>
                </a:solidFill>
              </a:rPr>
              <a:t>Examples of how this skill is used in this job/ why it is useful in this job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400">
                <a:solidFill>
                  <a:schemeClr val="dk2"/>
                </a:solidFill>
              </a:rPr>
              <a:t>Must include specific information from discussion with area expert (i.e.: education, training, demand and how the skills for success were observed)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3" name="Google Shape;103;p5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BRIEF DESCRIPTION OF SPECIFIC SKILL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"/>
          <p:cNvSpPr txBox="1"/>
          <p:nvPr>
            <p:ph type="title"/>
          </p:nvPr>
        </p:nvSpPr>
        <p:spPr>
          <a:xfrm>
            <a:off x="459800" y="535125"/>
            <a:ext cx="82623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What Skills for Success I would have to enhance or improve to be successful in this Competition Area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9" name="Google Shape;109;p6"/>
          <p:cNvSpPr txBox="1"/>
          <p:nvPr>
            <p:ph idx="1" type="body"/>
          </p:nvPr>
        </p:nvSpPr>
        <p:spPr>
          <a:xfrm>
            <a:off x="236075" y="2362875"/>
            <a:ext cx="2580600" cy="22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Skill 1: Name of Skill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/>
              <a:t>How I would accomplish this: (include examples)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6"/>
          <p:cNvSpPr txBox="1"/>
          <p:nvPr>
            <p:ph idx="1" type="body"/>
          </p:nvPr>
        </p:nvSpPr>
        <p:spPr>
          <a:xfrm>
            <a:off x="3070450" y="2363050"/>
            <a:ext cx="2580600" cy="22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Skill 2: Name of Skill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How I would accomplish this: (include examples)</a:t>
            </a:r>
            <a:endParaRPr/>
          </a:p>
        </p:txBody>
      </p:sp>
      <p:sp>
        <p:nvSpPr>
          <p:cNvPr id="111" name="Google Shape;111;p6"/>
          <p:cNvSpPr txBox="1"/>
          <p:nvPr>
            <p:ph idx="1" type="body"/>
          </p:nvPr>
        </p:nvSpPr>
        <p:spPr>
          <a:xfrm>
            <a:off x="6141500" y="2362875"/>
            <a:ext cx="2580600" cy="22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Skill 3: Name of Skill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How I would accomplish this: (include examples)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Closing Statement</a:t>
            </a:r>
            <a:endParaRPr/>
          </a:p>
        </p:txBody>
      </p:sp>
      <p:pic>
        <p:nvPicPr>
          <p:cNvPr descr="A close up of a sign&#10;&#10;Description automatically generated" id="117" name="Google Shape;1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195" y="1336216"/>
            <a:ext cx="4876800" cy="324916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 txBox="1"/>
          <p:nvPr/>
        </p:nvSpPr>
        <p:spPr>
          <a:xfrm>
            <a:off x="417750" y="1336225"/>
            <a:ext cx="39195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b="0" i="0" lang="en" sz="2300" u="none" cap="none" strike="noStrike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Brief overview</a:t>
            </a:r>
            <a:endParaRPr b="0" i="0" sz="2300" u="none" cap="none" strike="noStrike">
              <a:solidFill>
                <a:srgbClr val="35353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b="0" i="0" lang="en" sz="2300" u="none" cap="none" strike="noStrike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Something that stood out for you personally about Skills for Success</a:t>
            </a:r>
            <a:endParaRPr b="0" i="0" sz="2300" u="none" cap="none" strike="noStrike">
              <a:solidFill>
                <a:srgbClr val="35353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b="0" i="0" lang="en" sz="2300" u="none" cap="none" strike="noStrike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Recommendation about how job seekers can benefit from Skills for Success awareness</a:t>
            </a:r>
            <a:endParaRPr b="0" i="0" sz="900" u="none" cap="none" strike="noStrike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a blackboard&#10;&#10;Description automatically generated" id="123" name="Google Shape;123;p8"/>
          <p:cNvPicPr preferRelativeResize="0"/>
          <p:nvPr/>
        </p:nvPicPr>
        <p:blipFill rotWithShape="1">
          <a:blip r:embed="rId3">
            <a:alphaModFix/>
          </a:blip>
          <a:srcRect b="-4770" l="-1659" r="2893" t="6004"/>
          <a:stretch/>
        </p:blipFill>
        <p:spPr>
          <a:xfrm>
            <a:off x="68325" y="213075"/>
            <a:ext cx="8905299" cy="50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A5AB8B73CAB4AB83590338D4EB3A8" ma:contentTypeVersion="14" ma:contentTypeDescription="Create a new document." ma:contentTypeScope="" ma:versionID="283cfe06ffeb72fe9f59b04ce38fa8af">
  <xsd:schema xmlns:xsd="http://www.w3.org/2001/XMLSchema" xmlns:xs="http://www.w3.org/2001/XMLSchema" xmlns:p="http://schemas.microsoft.com/office/2006/metadata/properties" xmlns:ns2="886cb4a6-ba8c-4424-85ed-e7cc7ad20365" xmlns:ns3="600d503d-ccd7-46a4-9e5d-823a06c8894f" targetNamespace="http://schemas.microsoft.com/office/2006/metadata/properties" ma:root="true" ma:fieldsID="5a6524126724f1a44014016b4ec0ccd6" ns2:_="" ns3:_="">
    <xsd:import namespace="886cb4a6-ba8c-4424-85ed-e7cc7ad20365"/>
    <xsd:import namespace="600d503d-ccd7-46a4-9e5d-823a06c88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6cb4a6-ba8c-4424-85ed-e7cc7ad203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d3b4c81-3f07-471f-9771-68e0463ff5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d503d-ccd7-46a4-9e5d-823a06c8894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623af22-a277-4673-8656-9fbc96538548}" ma:internalName="TaxCatchAll" ma:showField="CatchAllData" ma:web="600d503d-ccd7-46a4-9e5d-823a06c889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6cb4a6-ba8c-4424-85ed-e7cc7ad20365">
      <Terms xmlns="http://schemas.microsoft.com/office/infopath/2007/PartnerControls"/>
    </lcf76f155ced4ddcb4097134ff3c332f>
    <TaxCatchAll xmlns="600d503d-ccd7-46a4-9e5d-823a06c8894f" xsi:nil="true"/>
    <MediaLengthInSeconds xmlns="886cb4a6-ba8c-4424-85ed-e7cc7ad20365" xsi:nil="true"/>
  </documentManagement>
</p:properties>
</file>

<file path=customXml/itemProps1.xml><?xml version="1.0" encoding="utf-8"?>
<ds:datastoreItem xmlns:ds="http://schemas.openxmlformats.org/officeDocument/2006/customXml" ds:itemID="{176E82BF-E042-45E3-98E3-305DC4703678}"/>
</file>

<file path=customXml/itemProps2.xml><?xml version="1.0" encoding="utf-8"?>
<ds:datastoreItem xmlns:ds="http://schemas.openxmlformats.org/officeDocument/2006/customXml" ds:itemID="{1A4B5338-E04E-4D58-B4DE-309B15CCA37D}"/>
</file>

<file path=customXml/itemProps3.xml><?xml version="1.0" encoding="utf-8"?>
<ds:datastoreItem xmlns:ds="http://schemas.openxmlformats.org/officeDocument/2006/customXml" ds:itemID="{752A9D50-3A6C-4FB7-B52C-8C69F504217D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0x0101000CAA5AB8B73CAB4AB83590338D4EB3A8</vt:lpwstr>
  </property>
  <property fmtid="{D5CDD505-2E9C-101B-9397-08002B2CF9AE}" pid="3" name="Order">
    <vt:r8>25130500</vt:r8>
  </property>
  <property fmtid="{D5CDD505-2E9C-101B-9397-08002B2CF9AE}" pid="4" name="TriggerFlowInfo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MediaServiceImageTags">
    <vt:lpwstr/>
  </property>
</Properties>
</file>